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89" r:id="rId3"/>
    <p:sldId id="356" r:id="rId4"/>
    <p:sldId id="342" r:id="rId5"/>
    <p:sldId id="341" r:id="rId6"/>
    <p:sldId id="347" r:id="rId7"/>
    <p:sldId id="346" r:id="rId8"/>
    <p:sldId id="345" r:id="rId9"/>
    <p:sldId id="340" r:id="rId10"/>
    <p:sldId id="339" r:id="rId11"/>
    <p:sldId id="338" r:id="rId12"/>
    <p:sldId id="337" r:id="rId13"/>
    <p:sldId id="336" r:id="rId14"/>
    <p:sldId id="335" r:id="rId15"/>
    <p:sldId id="334" r:id="rId16"/>
    <p:sldId id="333" r:id="rId17"/>
    <p:sldId id="332" r:id="rId18"/>
    <p:sldId id="330" r:id="rId19"/>
    <p:sldId id="344" r:id="rId20"/>
    <p:sldId id="349" r:id="rId21"/>
    <p:sldId id="354" r:id="rId22"/>
    <p:sldId id="348" r:id="rId23"/>
    <p:sldId id="355" r:id="rId24"/>
    <p:sldId id="353" r:id="rId25"/>
    <p:sldId id="328" r:id="rId26"/>
    <p:sldId id="327" r:id="rId27"/>
    <p:sldId id="326" r:id="rId28"/>
    <p:sldId id="325" r:id="rId29"/>
    <p:sldId id="324" r:id="rId30"/>
    <p:sldId id="323" r:id="rId31"/>
    <p:sldId id="322" r:id="rId32"/>
    <p:sldId id="321" r:id="rId33"/>
    <p:sldId id="320" r:id="rId34"/>
    <p:sldId id="319" r:id="rId35"/>
    <p:sldId id="318" r:id="rId36"/>
    <p:sldId id="277" r:id="rId37"/>
    <p:sldId id="317" r:id="rId38"/>
    <p:sldId id="316" r:id="rId39"/>
    <p:sldId id="315" r:id="rId40"/>
    <p:sldId id="314" r:id="rId41"/>
    <p:sldId id="313" r:id="rId42"/>
    <p:sldId id="312" r:id="rId43"/>
    <p:sldId id="311" r:id="rId44"/>
    <p:sldId id="310" r:id="rId45"/>
    <p:sldId id="309" r:id="rId46"/>
    <p:sldId id="308" r:id="rId47"/>
    <p:sldId id="307" r:id="rId48"/>
    <p:sldId id="306" r:id="rId49"/>
    <p:sldId id="305" r:id="rId50"/>
    <p:sldId id="304" r:id="rId51"/>
    <p:sldId id="303" r:id="rId52"/>
    <p:sldId id="302" r:id="rId53"/>
    <p:sldId id="301" r:id="rId54"/>
    <p:sldId id="300" r:id="rId55"/>
    <p:sldId id="299" r:id="rId56"/>
    <p:sldId id="298" r:id="rId57"/>
    <p:sldId id="297" r:id="rId58"/>
    <p:sldId id="296" r:id="rId59"/>
    <p:sldId id="295" r:id="rId60"/>
    <p:sldId id="294" r:id="rId61"/>
    <p:sldId id="293" r:id="rId62"/>
    <p:sldId id="292" r:id="rId63"/>
    <p:sldId id="291" r:id="rId64"/>
    <p:sldId id="276" r:id="rId65"/>
    <p:sldId id="275" r:id="rId66"/>
  </p:sldIdLst>
  <p:sldSz cx="10655300" cy="7559675"/>
  <p:notesSz cx="9144000" cy="6858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48" y="1237197"/>
            <a:ext cx="9057005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913" y="3970580"/>
            <a:ext cx="7991475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0200F-06DC-7068-FFAE-21684803F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45AB-B5FB-48D2-9698-D3BAF84FCED3}" type="datetimeFigureOut">
              <a:rPr lang="fr-FR"/>
              <a:pPr>
                <a:defRPr/>
              </a:pPr>
              <a:t>26/12/2025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1E9CC-C932-C611-5AFC-DDB3D093D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AE30D-3260-C443-4B44-46B1964BE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9876F-5624-4FD5-8B5C-F0383063F02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540161"/>
      </p:ext>
    </p:extLst>
  </p:cSld>
  <p:clrMapOvr>
    <a:masterClrMapping/>
  </p:clrMapOvr>
  <p:transition spd="slow" advTm="20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61233-8A77-82E1-0D5B-785EADFB5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86152-D67C-4BC3-B3B9-B373CCB7CC53}" type="datetimeFigureOut">
              <a:rPr lang="fr-FR"/>
              <a:pPr>
                <a:defRPr/>
              </a:pPr>
              <a:t>26/12/2025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E2887-E5AD-21E3-AA6D-46F4A1EC6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87020-4FA8-524D-0532-152ECA9D7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8DA05-EB4F-4684-B80B-A4BA4B0842A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1539660"/>
      </p:ext>
    </p:extLst>
  </p:cSld>
  <p:clrMapOvr>
    <a:masterClrMapping/>
  </p:clrMapOvr>
  <p:transition spd="slow" advTm="20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5200" y="402483"/>
            <a:ext cx="2297549" cy="640647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2552" y="402483"/>
            <a:ext cx="6759456" cy="64064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157ED-1CA1-0A2B-F633-91E7114E9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2715C-6B94-41B0-88D5-F1140BCC886B}" type="datetimeFigureOut">
              <a:rPr lang="fr-FR"/>
              <a:pPr>
                <a:defRPr/>
              </a:pPr>
              <a:t>26/12/2025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1AB23-CCBF-6CAF-F2F3-13820D171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8DA22-EFF3-9146-2F40-DF8292CB5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56CD8-DC24-4FB3-A4CE-9129D49D321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167883"/>
      </p:ext>
    </p:extLst>
  </p:cSld>
  <p:clrMapOvr>
    <a:masterClrMapping/>
  </p:clrMapOvr>
  <p:transition spd="slow" advTm="20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93E4A-AC73-754A-16C6-31A50ABA9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03226-C3E9-402C-B343-31734825D036}" type="datetimeFigureOut">
              <a:rPr lang="fr-FR"/>
              <a:pPr>
                <a:defRPr/>
              </a:pPr>
              <a:t>26/12/2025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A0FC9-FC4B-2BB6-8505-D47A539DC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41FBD-0550-0B3E-5A48-4DCB9C70B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B1D64-9FEB-428D-9C63-403270CDAF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7425019"/>
      </p:ext>
    </p:extLst>
  </p:cSld>
  <p:clrMapOvr>
    <a:masterClrMapping/>
  </p:clrMapOvr>
  <p:transition spd="slow" advTm="20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003" y="1884671"/>
            <a:ext cx="9190196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7003" y="5059035"/>
            <a:ext cx="9190196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ED4BF-3FE6-9EB6-E5E6-819E43027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5A4B0-0D14-46C9-8CCA-C3218CB24DF9}" type="datetimeFigureOut">
              <a:rPr lang="fr-FR"/>
              <a:pPr>
                <a:defRPr/>
              </a:pPr>
              <a:t>26/12/2025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FFF8-E806-2474-AB69-A0766B784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A37CE-7665-B93E-5831-F7D403B70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FA092-2B88-4D4A-B28A-F7AF297BA8B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1827185"/>
      </p:ext>
    </p:extLst>
  </p:cSld>
  <p:clrMapOvr>
    <a:masterClrMapping/>
  </p:clrMapOvr>
  <p:transition spd="slow" advTm="20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2552" y="2012414"/>
            <a:ext cx="4528503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4245" y="2012414"/>
            <a:ext cx="4528503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BBAD4B5-1B42-AD45-140D-99CE8C200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3AB3C-F28B-4BD4-AC0F-0011023A046D}" type="datetimeFigureOut">
              <a:rPr lang="fr-FR"/>
              <a:pPr>
                <a:defRPr/>
              </a:pPr>
              <a:t>26/12/2025</a:t>
            </a:fld>
            <a:endParaRPr 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698EEE5-9D5C-3D3D-3000-B0AFFC525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5FF88F3-52EE-B34D-C316-E7C8A309F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58BF8-713D-4F4B-A669-9D63FBF8F8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5971085"/>
      </p:ext>
    </p:extLst>
  </p:cSld>
  <p:clrMapOvr>
    <a:masterClrMapping/>
  </p:clrMapOvr>
  <p:transition spd="slow" advTm="20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940" y="402484"/>
            <a:ext cx="9190196" cy="14611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3941" y="1853171"/>
            <a:ext cx="4507691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3941" y="2761381"/>
            <a:ext cx="4507691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94246" y="1853171"/>
            <a:ext cx="4529890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94246" y="2761381"/>
            <a:ext cx="4529890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EA445BF-CAA0-EE72-69A2-BCE95BC03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0AEB1-A5C2-4091-A02E-E472ED85484A}" type="datetimeFigureOut">
              <a:rPr lang="fr-FR"/>
              <a:pPr>
                <a:defRPr/>
              </a:pPr>
              <a:t>26/12/2025</a:t>
            </a:fld>
            <a:endParaRPr lang="fr-F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C400193-B099-DD3A-6BF3-868495E7D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2E684CB-FEF3-7F48-C569-409B234FE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36B24-5119-44E6-842A-FD1D7BFBDD4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9689384"/>
      </p:ext>
    </p:extLst>
  </p:cSld>
  <p:clrMapOvr>
    <a:masterClrMapping/>
  </p:clrMapOvr>
  <p:transition spd="slow" advTm="20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220C967-0374-AC59-9E1F-052CB1B6B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34ED2-1AE4-478B-A565-8E1530AF62C5}" type="datetimeFigureOut">
              <a:rPr lang="fr-FR"/>
              <a:pPr>
                <a:defRPr/>
              </a:pPr>
              <a:t>26/12/2025</a:t>
            </a:fld>
            <a:endParaRPr lang="fr-F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CB1B114-B75C-9848-F52F-5334DC239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FA34551-AD68-EE45-F52A-3BDA6552B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A8616-68F8-4574-8036-5A79EBF19CA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8296322"/>
      </p:ext>
    </p:extLst>
  </p:cSld>
  <p:clrMapOvr>
    <a:masterClrMapping/>
  </p:clrMapOvr>
  <p:transition spd="slow" advTm="20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E797E10-2B01-C673-8D7E-74244CE25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AB514-4A70-4961-8B71-1ED753D11611}" type="datetimeFigureOut">
              <a:rPr lang="fr-FR"/>
              <a:pPr>
                <a:defRPr/>
              </a:pPr>
              <a:t>26/12/2025</a:t>
            </a:fld>
            <a:endParaRPr lang="fr-F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3D228EE-C6F5-C5F5-D564-4C3154065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F2542A0-DDDA-33BE-63C9-AD65BB47D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B6999-2E0F-4950-8764-F915849ADB6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5837163"/>
      </p:ext>
    </p:extLst>
  </p:cSld>
  <p:clrMapOvr>
    <a:masterClrMapping/>
  </p:clrMapOvr>
  <p:transition spd="slow" advTm="20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940" y="503978"/>
            <a:ext cx="3436612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9890" y="1088455"/>
            <a:ext cx="53942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3940" y="2267902"/>
            <a:ext cx="3436612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73A227-6CEB-E6C6-E8D2-560DEA8BC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2D0B2-BE06-4F4B-9E17-DA921C36854D}" type="datetimeFigureOut">
              <a:rPr lang="fr-FR"/>
              <a:pPr>
                <a:defRPr/>
              </a:pPr>
              <a:t>26/12/2025</a:t>
            </a:fld>
            <a:endParaRPr 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F6779D-3A02-D915-E425-7BAFF14A5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7E9A9A-9EA0-95D9-1DAF-D3E134AE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968B5-0CF9-4BAD-9121-D6EF4731630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2292509"/>
      </p:ext>
    </p:extLst>
  </p:cSld>
  <p:clrMapOvr>
    <a:masterClrMapping/>
  </p:clrMapOvr>
  <p:transition spd="slow" advTm="20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940" y="503978"/>
            <a:ext cx="3436612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29890" y="1088455"/>
            <a:ext cx="53942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3940" y="2267902"/>
            <a:ext cx="3436612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6A6BA22-0AEA-3989-317C-695497EF0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8A914-48A0-4E6C-B92D-AEA9BE7B9B8D}" type="datetimeFigureOut">
              <a:rPr lang="fr-FR"/>
              <a:pPr>
                <a:defRPr/>
              </a:pPr>
              <a:t>26/12/2025</a:t>
            </a:fld>
            <a:endParaRPr 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2C887F9-733F-8DDE-12F4-B4A5AF574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AC07E0C-2C8F-FD21-8588-92994E8DA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D21EF-D4CD-44CA-A2CB-F20C83E161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525647"/>
      </p:ext>
    </p:extLst>
  </p:cSld>
  <p:clrMapOvr>
    <a:masterClrMapping/>
  </p:clrMapOvr>
  <p:transition spd="slow" advTm="20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0B381B-F685-DD1B-8EDC-4312AC54E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403225"/>
            <a:ext cx="9191625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BE2B87-F5D4-37F8-E251-18BB2F39C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2012950"/>
            <a:ext cx="9191625" cy="479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6081B-7AB6-53DB-1031-98D36D580E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838" y="7007225"/>
            <a:ext cx="239871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23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0FF372-DEDC-408F-8D28-8BC044AE069C}" type="datetimeFigureOut">
              <a:rPr lang="fr-FR"/>
              <a:pPr>
                <a:defRPr/>
              </a:pPr>
              <a:t>26/12/2025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72C28-3954-63DC-2400-2C7536959B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29013" y="7007225"/>
            <a:ext cx="35972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23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975DA-46FF-2E74-4C84-534C1F905C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24750" y="7007225"/>
            <a:ext cx="2398713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23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B385FE-B354-4408-8D2E-4B3CF4BE7A2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Tm="20000">
    <p:wipe/>
  </p:transition>
  <p:txStyles>
    <p:titleStyle>
      <a:lvl1pPr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2pPr>
      <a:lvl3pPr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3pPr>
      <a:lvl4pPr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4pPr>
      <a:lvl5pPr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50825" indent="-250825" algn="l" defTabSz="1006475" rtl="0" fontAlgn="base">
        <a:lnSpc>
          <a:spcPct val="90000"/>
        </a:lnSpc>
        <a:spcBef>
          <a:spcPts val="11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55650" indent="-250825" algn="l" defTabSz="1006475" rtl="0" fontAlgn="base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50825" algn="l" defTabSz="1006475" rtl="0" fontAlgn="base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50825" algn="l" defTabSz="1006475" rtl="0" fontAlgn="base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950" indent="-250825" algn="l" defTabSz="1006475" rtl="0" fontAlgn="base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26" Type="http://schemas.openxmlformats.org/officeDocument/2006/relationships/image" Target="../media/image27.jpeg"/><Relationship Id="rId3" Type="http://schemas.openxmlformats.org/officeDocument/2006/relationships/image" Target="../media/image2.jpeg"/><Relationship Id="rId21" Type="http://schemas.openxmlformats.org/officeDocument/2006/relationships/image" Target="../media/image22.jpeg"/><Relationship Id="rId34" Type="http://schemas.openxmlformats.org/officeDocument/2006/relationships/image" Target="../media/image35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5" Type="http://schemas.openxmlformats.org/officeDocument/2006/relationships/image" Target="../media/image26.jpeg"/><Relationship Id="rId33" Type="http://schemas.openxmlformats.org/officeDocument/2006/relationships/image" Target="../media/image34.jpeg"/><Relationship Id="rId2" Type="http://schemas.openxmlformats.org/officeDocument/2006/relationships/image" Target="../media/image1.jpeg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29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24" Type="http://schemas.openxmlformats.org/officeDocument/2006/relationships/image" Target="../media/image25.jpeg"/><Relationship Id="rId32" Type="http://schemas.openxmlformats.org/officeDocument/2006/relationships/image" Target="../media/image33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23" Type="http://schemas.openxmlformats.org/officeDocument/2006/relationships/image" Target="../media/image24.jpeg"/><Relationship Id="rId28" Type="http://schemas.openxmlformats.org/officeDocument/2006/relationships/image" Target="../media/image29.jpeg"/><Relationship Id="rId36" Type="http://schemas.openxmlformats.org/officeDocument/2006/relationships/image" Target="../media/image37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31" Type="http://schemas.openxmlformats.org/officeDocument/2006/relationships/image" Target="../media/image32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3.jpeg"/><Relationship Id="rId27" Type="http://schemas.openxmlformats.org/officeDocument/2006/relationships/image" Target="../media/image28.jpeg"/><Relationship Id="rId30" Type="http://schemas.openxmlformats.org/officeDocument/2006/relationships/image" Target="../media/image31.jpeg"/><Relationship Id="rId35" Type="http://schemas.openxmlformats.org/officeDocument/2006/relationships/image" Target="../media/image36.jpeg"/><Relationship Id="rId8" Type="http://schemas.openxmlformats.org/officeDocument/2006/relationships/image" Target="../media/image9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2">
            <a:extLst>
              <a:ext uri="{FF2B5EF4-FFF2-40B4-BE49-F238E27FC236}">
                <a16:creationId xmlns:a16="http://schemas.microsoft.com/office/drawing/2014/main" id="{F735B79C-FE23-3173-5228-5AFFCE2B1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 4">
            <a:extLst>
              <a:ext uri="{FF2B5EF4-FFF2-40B4-BE49-F238E27FC236}">
                <a16:creationId xmlns:a16="http://schemas.microsoft.com/office/drawing/2014/main" id="{332C6C4D-4864-1082-B97C-A1E4DB188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0000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 16">
            <a:extLst>
              <a:ext uri="{FF2B5EF4-FFF2-40B4-BE49-F238E27FC236}">
                <a16:creationId xmlns:a16="http://schemas.microsoft.com/office/drawing/2014/main" id="{BFBED41F-1589-6076-37FA-F49F17045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 18">
            <a:extLst>
              <a:ext uri="{FF2B5EF4-FFF2-40B4-BE49-F238E27FC236}">
                <a16:creationId xmlns:a16="http://schemas.microsoft.com/office/drawing/2014/main" id="{22183641-B7BB-D5F4-7144-9D95571CA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 20">
            <a:extLst>
              <a:ext uri="{FF2B5EF4-FFF2-40B4-BE49-F238E27FC236}">
                <a16:creationId xmlns:a16="http://schemas.microsoft.com/office/drawing/2014/main" id="{6B564171-6E3C-5C8F-D217-594B6F799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0"/>
            <a:ext cx="1040606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 22">
            <a:extLst>
              <a:ext uri="{FF2B5EF4-FFF2-40B4-BE49-F238E27FC236}">
                <a16:creationId xmlns:a16="http://schemas.microsoft.com/office/drawing/2014/main" id="{E480A456-0AFE-D5C8-3C1D-ABDA81A68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0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 24">
            <a:extLst>
              <a:ext uri="{FF2B5EF4-FFF2-40B4-BE49-F238E27FC236}">
                <a16:creationId xmlns:a16="http://schemas.microsoft.com/office/drawing/2014/main" id="{1045BCCB-DB75-1651-DCAC-77CDBF0EA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0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 26">
            <a:extLst>
              <a:ext uri="{FF2B5EF4-FFF2-40B4-BE49-F238E27FC236}">
                <a16:creationId xmlns:a16="http://schemas.microsoft.com/office/drawing/2014/main" id="{D37C9722-231E-84E1-198C-078500BF9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0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 28">
            <a:extLst>
              <a:ext uri="{FF2B5EF4-FFF2-40B4-BE49-F238E27FC236}">
                <a16:creationId xmlns:a16="http://schemas.microsoft.com/office/drawing/2014/main" id="{8CBFD123-0283-C245-5AD0-1B548BCA0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0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 30">
            <a:extLst>
              <a:ext uri="{FF2B5EF4-FFF2-40B4-BE49-F238E27FC236}">
                <a16:creationId xmlns:a16="http://schemas.microsoft.com/office/drawing/2014/main" id="{62BC081A-7B3D-880F-9271-FBA00F2C3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0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 32">
            <a:extLst>
              <a:ext uri="{FF2B5EF4-FFF2-40B4-BE49-F238E27FC236}">
                <a16:creationId xmlns:a16="http://schemas.microsoft.com/office/drawing/2014/main" id="{A2A1E9C5-99E4-57D7-EAF3-E829E8B76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0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 2">
            <a:extLst>
              <a:ext uri="{FF2B5EF4-FFF2-40B4-BE49-F238E27FC236}">
                <a16:creationId xmlns:a16="http://schemas.microsoft.com/office/drawing/2014/main" id="{7BA40E5C-D53B-C0B1-0AA4-54FD66155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128">
            <a:extLst>
              <a:ext uri="{FF2B5EF4-FFF2-40B4-BE49-F238E27FC236}">
                <a16:creationId xmlns:a16="http://schemas.microsoft.com/office/drawing/2014/main" id="{EEECEA1E-0302-F100-62DD-E1701CA1A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0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 38">
            <a:extLst>
              <a:ext uri="{FF2B5EF4-FFF2-40B4-BE49-F238E27FC236}">
                <a16:creationId xmlns:a16="http://schemas.microsoft.com/office/drawing/2014/main" id="{81235620-7CA8-D112-770E-C17ECCC46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0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 40">
            <a:extLst>
              <a:ext uri="{FF2B5EF4-FFF2-40B4-BE49-F238E27FC236}">
                <a16:creationId xmlns:a16="http://schemas.microsoft.com/office/drawing/2014/main" id="{523DD61D-2C3A-393C-82CA-23D25A9A5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0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 42">
            <a:extLst>
              <a:ext uri="{FF2B5EF4-FFF2-40B4-BE49-F238E27FC236}">
                <a16:creationId xmlns:a16="http://schemas.microsoft.com/office/drawing/2014/main" id="{03F777C3-9B2B-B70D-17E0-8FA60708A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0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 44">
            <a:extLst>
              <a:ext uri="{FF2B5EF4-FFF2-40B4-BE49-F238E27FC236}">
                <a16:creationId xmlns:a16="http://schemas.microsoft.com/office/drawing/2014/main" id="{1BAD2819-9175-EDDF-866A-A74374576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0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 46">
            <a:extLst>
              <a:ext uri="{FF2B5EF4-FFF2-40B4-BE49-F238E27FC236}">
                <a16:creationId xmlns:a16="http://schemas.microsoft.com/office/drawing/2014/main" id="{75AA8B85-A39B-25BC-65F0-748B5BD35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0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age 48">
            <a:extLst>
              <a:ext uri="{FF2B5EF4-FFF2-40B4-BE49-F238E27FC236}">
                <a16:creationId xmlns:a16="http://schemas.microsoft.com/office/drawing/2014/main" id="{69E26047-9E15-0FFF-D240-25B9146D2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0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 50">
            <a:extLst>
              <a:ext uri="{FF2B5EF4-FFF2-40B4-BE49-F238E27FC236}">
                <a16:creationId xmlns:a16="http://schemas.microsoft.com/office/drawing/2014/main" id="{DAF49712-6432-6634-C592-2DB879B9E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0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mage 52">
            <a:extLst>
              <a:ext uri="{FF2B5EF4-FFF2-40B4-BE49-F238E27FC236}">
                <a16:creationId xmlns:a16="http://schemas.microsoft.com/office/drawing/2014/main" id="{DFDB65E2-8643-3391-AC31-01C4FA8D2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0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age 54">
            <a:extLst>
              <a:ext uri="{FF2B5EF4-FFF2-40B4-BE49-F238E27FC236}">
                <a16:creationId xmlns:a16="http://schemas.microsoft.com/office/drawing/2014/main" id="{7710205C-6288-C73B-75CD-B32294EAA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0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Image 56">
            <a:extLst>
              <a:ext uri="{FF2B5EF4-FFF2-40B4-BE49-F238E27FC236}">
                <a16:creationId xmlns:a16="http://schemas.microsoft.com/office/drawing/2014/main" id="{45823D84-E316-9E12-FF0A-591000ED8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 130">
            <a:extLst>
              <a:ext uri="{FF2B5EF4-FFF2-40B4-BE49-F238E27FC236}">
                <a16:creationId xmlns:a16="http://schemas.microsoft.com/office/drawing/2014/main" id="{3FA39E60-3F56-29AE-A8CF-473A3AC31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0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 58">
            <a:extLst>
              <a:ext uri="{FF2B5EF4-FFF2-40B4-BE49-F238E27FC236}">
                <a16:creationId xmlns:a16="http://schemas.microsoft.com/office/drawing/2014/main" id="{BC0F0A95-99B2-12E6-C58D-0595E1570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0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mage 60">
            <a:extLst>
              <a:ext uri="{FF2B5EF4-FFF2-40B4-BE49-F238E27FC236}">
                <a16:creationId xmlns:a16="http://schemas.microsoft.com/office/drawing/2014/main" id="{6C1ED88E-9A12-25B4-CE63-0B80AD0CD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0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mage 62">
            <a:extLst>
              <a:ext uri="{FF2B5EF4-FFF2-40B4-BE49-F238E27FC236}">
                <a16:creationId xmlns:a16="http://schemas.microsoft.com/office/drawing/2014/main" id="{FEA82820-D78F-7DEC-DD21-221813CF5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0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Image 64">
            <a:extLst>
              <a:ext uri="{FF2B5EF4-FFF2-40B4-BE49-F238E27FC236}">
                <a16:creationId xmlns:a16="http://schemas.microsoft.com/office/drawing/2014/main" id="{BBEDCD84-8937-479C-8B2A-312864BD7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0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Image 66">
            <a:extLst>
              <a:ext uri="{FF2B5EF4-FFF2-40B4-BE49-F238E27FC236}">
                <a16:creationId xmlns:a16="http://schemas.microsoft.com/office/drawing/2014/main" id="{F6793CDB-40A9-BFCC-A9A1-44A0D1CF9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0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Image 68">
            <a:extLst>
              <a:ext uri="{FF2B5EF4-FFF2-40B4-BE49-F238E27FC236}">
                <a16:creationId xmlns:a16="http://schemas.microsoft.com/office/drawing/2014/main" id="{361EC2F4-5CCA-2AE4-226D-237FB0599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0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Image 2">
            <a:extLst>
              <a:ext uri="{FF2B5EF4-FFF2-40B4-BE49-F238E27FC236}">
                <a16:creationId xmlns:a16="http://schemas.microsoft.com/office/drawing/2014/main" id="{3CBC7DA4-42AB-D5E6-49BC-F33D6EE5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Image 4">
            <a:extLst>
              <a:ext uri="{FF2B5EF4-FFF2-40B4-BE49-F238E27FC236}">
                <a16:creationId xmlns:a16="http://schemas.microsoft.com/office/drawing/2014/main" id="{4C95A81A-B7A0-625B-AFDA-F8BB32B84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Image 6">
            <a:extLst>
              <a:ext uri="{FF2B5EF4-FFF2-40B4-BE49-F238E27FC236}">
                <a16:creationId xmlns:a16="http://schemas.microsoft.com/office/drawing/2014/main" id="{50DBECAE-A246-F6BA-4D04-4E1D21F2E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Image 8">
            <a:extLst>
              <a:ext uri="{FF2B5EF4-FFF2-40B4-BE49-F238E27FC236}">
                <a16:creationId xmlns:a16="http://schemas.microsoft.com/office/drawing/2014/main" id="{1FCDF6B6-6B6B-C7D6-8CC1-6B5C806E1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Image 10">
            <a:extLst>
              <a:ext uri="{FF2B5EF4-FFF2-40B4-BE49-F238E27FC236}">
                <a16:creationId xmlns:a16="http://schemas.microsoft.com/office/drawing/2014/main" id="{09AF7D63-F507-8898-3301-40BBB1E93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Image 12">
            <a:extLst>
              <a:ext uri="{FF2B5EF4-FFF2-40B4-BE49-F238E27FC236}">
                <a16:creationId xmlns:a16="http://schemas.microsoft.com/office/drawing/2014/main" id="{D854CCDB-4183-3018-29B4-7CB6D97ED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Image 14">
            <a:extLst>
              <a:ext uri="{FF2B5EF4-FFF2-40B4-BE49-F238E27FC236}">
                <a16:creationId xmlns:a16="http://schemas.microsoft.com/office/drawing/2014/main" id="{45F18219-8B00-9CF3-59D5-380496651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Image 16">
            <a:extLst>
              <a:ext uri="{FF2B5EF4-FFF2-40B4-BE49-F238E27FC236}">
                <a16:creationId xmlns:a16="http://schemas.microsoft.com/office/drawing/2014/main" id="{A0574DC5-2736-7569-C0B4-2F81EC78C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Image 18">
            <a:extLst>
              <a:ext uri="{FF2B5EF4-FFF2-40B4-BE49-F238E27FC236}">
                <a16:creationId xmlns:a16="http://schemas.microsoft.com/office/drawing/2014/main" id="{C6040EA8-B5D7-3CFF-AA09-48BA2B4DC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Image 20">
            <a:extLst>
              <a:ext uri="{FF2B5EF4-FFF2-40B4-BE49-F238E27FC236}">
                <a16:creationId xmlns:a16="http://schemas.microsoft.com/office/drawing/2014/main" id="{B6170D77-2487-1675-4167-456D02408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Image 22">
            <a:extLst>
              <a:ext uri="{FF2B5EF4-FFF2-40B4-BE49-F238E27FC236}">
                <a16:creationId xmlns:a16="http://schemas.microsoft.com/office/drawing/2014/main" id="{1001E656-ED4D-EED7-0C16-978C2B98D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1" name="Image 24">
            <a:extLst>
              <a:ext uri="{FF2B5EF4-FFF2-40B4-BE49-F238E27FC236}">
                <a16:creationId xmlns:a16="http://schemas.microsoft.com/office/drawing/2014/main" id="{D754A655-8CE3-4084-840E-C04B67853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2" name="Image 26">
            <a:extLst>
              <a:ext uri="{FF2B5EF4-FFF2-40B4-BE49-F238E27FC236}">
                <a16:creationId xmlns:a16="http://schemas.microsoft.com/office/drawing/2014/main" id="{20069E95-2FFC-7018-83E9-B51AC32A2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3" name="Image 28">
            <a:extLst>
              <a:ext uri="{FF2B5EF4-FFF2-40B4-BE49-F238E27FC236}">
                <a16:creationId xmlns:a16="http://schemas.microsoft.com/office/drawing/2014/main" id="{9DA73FAA-5449-A296-983D-D48C007F6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4" name="Image 30">
            <a:extLst>
              <a:ext uri="{FF2B5EF4-FFF2-40B4-BE49-F238E27FC236}">
                <a16:creationId xmlns:a16="http://schemas.microsoft.com/office/drawing/2014/main" id="{F8D878EA-F08B-8885-2FC2-C263C6988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5" name="Image 32">
            <a:extLst>
              <a:ext uri="{FF2B5EF4-FFF2-40B4-BE49-F238E27FC236}">
                <a16:creationId xmlns:a16="http://schemas.microsoft.com/office/drawing/2014/main" id="{13ECF177-C23A-FAE8-389A-C56203C39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6" name="Image 34">
            <a:extLst>
              <a:ext uri="{FF2B5EF4-FFF2-40B4-BE49-F238E27FC236}">
                <a16:creationId xmlns:a16="http://schemas.microsoft.com/office/drawing/2014/main" id="{510227BB-3328-DC57-FA4D-8088A2EEA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7" name="Image 36">
            <a:extLst>
              <a:ext uri="{FF2B5EF4-FFF2-40B4-BE49-F238E27FC236}">
                <a16:creationId xmlns:a16="http://schemas.microsoft.com/office/drawing/2014/main" id="{473258A7-12F8-BDC6-6536-5A7E2AE29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8" name="Image 38">
            <a:extLst>
              <a:ext uri="{FF2B5EF4-FFF2-40B4-BE49-F238E27FC236}">
                <a16:creationId xmlns:a16="http://schemas.microsoft.com/office/drawing/2014/main" id="{67F6DA5F-7B85-F934-3995-39E662F8E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9" name="Image 40">
            <a:extLst>
              <a:ext uri="{FF2B5EF4-FFF2-40B4-BE49-F238E27FC236}">
                <a16:creationId xmlns:a16="http://schemas.microsoft.com/office/drawing/2014/main" id="{C4F5AF60-191C-53BB-FDCA-48DF6C49C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0" name="Image 42">
            <a:extLst>
              <a:ext uri="{FF2B5EF4-FFF2-40B4-BE49-F238E27FC236}">
                <a16:creationId xmlns:a16="http://schemas.microsoft.com/office/drawing/2014/main" id="{C3E6D769-1361-8E22-CDF3-4F7592B78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1" name="Image 44">
            <a:extLst>
              <a:ext uri="{FF2B5EF4-FFF2-40B4-BE49-F238E27FC236}">
                <a16:creationId xmlns:a16="http://schemas.microsoft.com/office/drawing/2014/main" id="{1CB86010-3FE0-F29B-EDEC-1294E7194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2" name="Image 46">
            <a:extLst>
              <a:ext uri="{FF2B5EF4-FFF2-40B4-BE49-F238E27FC236}">
                <a16:creationId xmlns:a16="http://schemas.microsoft.com/office/drawing/2014/main" id="{E90C972A-E271-E54A-269F-17746A19F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3" name="Image 48">
            <a:extLst>
              <a:ext uri="{FF2B5EF4-FFF2-40B4-BE49-F238E27FC236}">
                <a16:creationId xmlns:a16="http://schemas.microsoft.com/office/drawing/2014/main" id="{E9F20A8D-CDEF-C595-F0B7-CCCC57326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4" name="Image 50">
            <a:extLst>
              <a:ext uri="{FF2B5EF4-FFF2-40B4-BE49-F238E27FC236}">
                <a16:creationId xmlns:a16="http://schemas.microsoft.com/office/drawing/2014/main" id="{EBD14458-3F89-C4F3-61BE-8D1831CC4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5" name="Image 52">
            <a:extLst>
              <a:ext uri="{FF2B5EF4-FFF2-40B4-BE49-F238E27FC236}">
                <a16:creationId xmlns:a16="http://schemas.microsoft.com/office/drawing/2014/main" id="{A8D0BE95-18B3-1E74-CCBE-20967FF25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6" name="Image 54">
            <a:extLst>
              <a:ext uri="{FF2B5EF4-FFF2-40B4-BE49-F238E27FC236}">
                <a16:creationId xmlns:a16="http://schemas.microsoft.com/office/drawing/2014/main" id="{8E9D1C31-9045-40B6-8844-9D5D9AA17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7" name="Image 56">
            <a:extLst>
              <a:ext uri="{FF2B5EF4-FFF2-40B4-BE49-F238E27FC236}">
                <a16:creationId xmlns:a16="http://schemas.microsoft.com/office/drawing/2014/main" id="{87CB33FC-C3AB-9142-0575-F049D2B75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8" name="Image 58">
            <a:extLst>
              <a:ext uri="{FF2B5EF4-FFF2-40B4-BE49-F238E27FC236}">
                <a16:creationId xmlns:a16="http://schemas.microsoft.com/office/drawing/2014/main" id="{7F7F8B37-1712-23BE-69A1-EC1060805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9" name="Image 60">
            <a:extLst>
              <a:ext uri="{FF2B5EF4-FFF2-40B4-BE49-F238E27FC236}">
                <a16:creationId xmlns:a16="http://schemas.microsoft.com/office/drawing/2014/main" id="{7C6707BC-CA22-0145-E3D5-C776B3C55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20" name="Image 62">
            <a:extLst>
              <a:ext uri="{FF2B5EF4-FFF2-40B4-BE49-F238E27FC236}">
                <a16:creationId xmlns:a16="http://schemas.microsoft.com/office/drawing/2014/main" id="{45D608D7-B07F-9A06-B2E9-0E29256BE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21" name="Image 64">
            <a:extLst>
              <a:ext uri="{FF2B5EF4-FFF2-40B4-BE49-F238E27FC236}">
                <a16:creationId xmlns:a16="http://schemas.microsoft.com/office/drawing/2014/main" id="{9D53B629-F700-AF81-2D47-CDE92178B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22" name="Image 66">
            <a:extLst>
              <a:ext uri="{FF2B5EF4-FFF2-40B4-BE49-F238E27FC236}">
                <a16:creationId xmlns:a16="http://schemas.microsoft.com/office/drawing/2014/main" id="{7B1494B4-5200-C42F-F780-F73D99BD8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23" name="Image 68">
            <a:extLst>
              <a:ext uri="{FF2B5EF4-FFF2-40B4-BE49-F238E27FC236}">
                <a16:creationId xmlns:a16="http://schemas.microsoft.com/office/drawing/2014/main" id="{D736CB99-17CA-E827-FB98-C68C95886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24" name="Image 70">
            <a:extLst>
              <a:ext uri="{FF2B5EF4-FFF2-40B4-BE49-F238E27FC236}">
                <a16:creationId xmlns:a16="http://schemas.microsoft.com/office/drawing/2014/main" id="{54AFB1D3-CD70-86FD-6C97-45C8DFB86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0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Image 72">
            <a:extLst>
              <a:ext uri="{FF2B5EF4-FFF2-40B4-BE49-F238E27FC236}">
                <a16:creationId xmlns:a16="http://schemas.microsoft.com/office/drawing/2014/main" id="{2CA3D0BE-1035-96FD-603E-7A4F06777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0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Image 74">
            <a:extLst>
              <a:ext uri="{FF2B5EF4-FFF2-40B4-BE49-F238E27FC236}">
                <a16:creationId xmlns:a16="http://schemas.microsoft.com/office/drawing/2014/main" id="{168F5CD7-F63E-BC79-52CF-31807171C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0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Image 76">
            <a:extLst>
              <a:ext uri="{FF2B5EF4-FFF2-40B4-BE49-F238E27FC236}">
                <a16:creationId xmlns:a16="http://schemas.microsoft.com/office/drawing/2014/main" id="{CD85A738-2EE7-5EC2-7483-B5BCB1E0B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 4">
            <a:extLst>
              <a:ext uri="{FF2B5EF4-FFF2-40B4-BE49-F238E27FC236}">
                <a16:creationId xmlns:a16="http://schemas.microsoft.com/office/drawing/2014/main" id="{8F337E4D-7B3F-D9AD-BA5A-6B7AEA6C7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0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Image 78">
            <a:extLst>
              <a:ext uri="{FF2B5EF4-FFF2-40B4-BE49-F238E27FC236}">
                <a16:creationId xmlns:a16="http://schemas.microsoft.com/office/drawing/2014/main" id="{831F1448-D02E-35B1-5CBE-D56DE4F8C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0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Image 80">
            <a:extLst>
              <a:ext uri="{FF2B5EF4-FFF2-40B4-BE49-F238E27FC236}">
                <a16:creationId xmlns:a16="http://schemas.microsoft.com/office/drawing/2014/main" id="{2A8E4BC8-2FB2-ABA1-CC20-6BB974145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0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Image 82">
            <a:extLst>
              <a:ext uri="{FF2B5EF4-FFF2-40B4-BE49-F238E27FC236}">
                <a16:creationId xmlns:a16="http://schemas.microsoft.com/office/drawing/2014/main" id="{EE19FBA9-1D4C-FEDC-8F7D-57128FEDA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0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Image 84">
            <a:extLst>
              <a:ext uri="{FF2B5EF4-FFF2-40B4-BE49-F238E27FC236}">
                <a16:creationId xmlns:a16="http://schemas.microsoft.com/office/drawing/2014/main" id="{8CA6EED1-2C92-D53F-58E5-9530F8674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0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Image 86">
            <a:extLst>
              <a:ext uri="{FF2B5EF4-FFF2-40B4-BE49-F238E27FC236}">
                <a16:creationId xmlns:a16="http://schemas.microsoft.com/office/drawing/2014/main" id="{BEC07D80-106F-E6CD-4B60-72E8A6502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0"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Image 88">
            <a:extLst>
              <a:ext uri="{FF2B5EF4-FFF2-40B4-BE49-F238E27FC236}">
                <a16:creationId xmlns:a16="http://schemas.microsoft.com/office/drawing/2014/main" id="{599A8E82-9A37-D599-545F-CF4ABC19E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0"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Image 90">
            <a:extLst>
              <a:ext uri="{FF2B5EF4-FFF2-40B4-BE49-F238E27FC236}">
                <a16:creationId xmlns:a16="http://schemas.microsoft.com/office/drawing/2014/main" id="{AE3D98AE-D1EA-4650-54D4-32F56D46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0">
    <p:wip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Image 92">
            <a:extLst>
              <a:ext uri="{FF2B5EF4-FFF2-40B4-BE49-F238E27FC236}">
                <a16:creationId xmlns:a16="http://schemas.microsoft.com/office/drawing/2014/main" id="{E34975AB-84C9-BE16-2D7A-E064D9888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0">
    <p:wip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Image 94">
            <a:extLst>
              <a:ext uri="{FF2B5EF4-FFF2-40B4-BE49-F238E27FC236}">
                <a16:creationId xmlns:a16="http://schemas.microsoft.com/office/drawing/2014/main" id="{AB2BACD1-B659-B314-96F1-FB2F12D28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0">
    <p:wip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Image 96">
            <a:extLst>
              <a:ext uri="{FF2B5EF4-FFF2-40B4-BE49-F238E27FC236}">
                <a16:creationId xmlns:a16="http://schemas.microsoft.com/office/drawing/2014/main" id="{420960F6-071A-81F6-D01D-646F63669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 6">
            <a:extLst>
              <a:ext uri="{FF2B5EF4-FFF2-40B4-BE49-F238E27FC236}">
                <a16:creationId xmlns:a16="http://schemas.microsoft.com/office/drawing/2014/main" id="{70562CEA-EEF2-3193-AE84-106D51300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0">
    <p:wip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Image 98">
            <a:extLst>
              <a:ext uri="{FF2B5EF4-FFF2-40B4-BE49-F238E27FC236}">
                <a16:creationId xmlns:a16="http://schemas.microsoft.com/office/drawing/2014/main" id="{361BBF7D-2C2A-0ED4-202B-7350FE2B4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0">
    <p:wip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Image 100">
            <a:extLst>
              <a:ext uri="{FF2B5EF4-FFF2-40B4-BE49-F238E27FC236}">
                <a16:creationId xmlns:a16="http://schemas.microsoft.com/office/drawing/2014/main" id="{8AD3F0CC-7369-3CD1-E683-6C47B0CB3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0">
    <p:wip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Image 102">
            <a:extLst>
              <a:ext uri="{FF2B5EF4-FFF2-40B4-BE49-F238E27FC236}">
                <a16:creationId xmlns:a16="http://schemas.microsoft.com/office/drawing/2014/main" id="{0CF0B163-CE5F-A92B-9F50-79ED4E0E0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0">
    <p:wip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Image 1">
            <a:extLst>
              <a:ext uri="{FF2B5EF4-FFF2-40B4-BE49-F238E27FC236}">
                <a16:creationId xmlns:a16="http://schemas.microsoft.com/office/drawing/2014/main" id="{A55E677A-F8B1-96EE-4051-ED867AB0D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0">
    <p:wip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Image 106">
            <a:extLst>
              <a:ext uri="{FF2B5EF4-FFF2-40B4-BE49-F238E27FC236}">
                <a16:creationId xmlns:a16="http://schemas.microsoft.com/office/drawing/2014/main" id="{09A4EB36-4CB0-78CA-0852-FA447DE51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0">
    <p:wip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Image 108">
            <a:extLst>
              <a:ext uri="{FF2B5EF4-FFF2-40B4-BE49-F238E27FC236}">
                <a16:creationId xmlns:a16="http://schemas.microsoft.com/office/drawing/2014/main" id="{1377A2F9-076C-9E69-EEF5-56FAE3E03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0">
    <p:wip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Image 110">
            <a:extLst>
              <a:ext uri="{FF2B5EF4-FFF2-40B4-BE49-F238E27FC236}">
                <a16:creationId xmlns:a16="http://schemas.microsoft.com/office/drawing/2014/main" id="{182E614B-0CFF-842E-2334-0BD9562E8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0">
    <p:wip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Image 112">
            <a:extLst>
              <a:ext uri="{FF2B5EF4-FFF2-40B4-BE49-F238E27FC236}">
                <a16:creationId xmlns:a16="http://schemas.microsoft.com/office/drawing/2014/main" id="{52910078-564E-C2FE-7D05-998B820AE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0">
    <p:wip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Image 114">
            <a:extLst>
              <a:ext uri="{FF2B5EF4-FFF2-40B4-BE49-F238E27FC236}">
                <a16:creationId xmlns:a16="http://schemas.microsoft.com/office/drawing/2014/main" id="{3543D6C4-6842-2C6F-0AE3-EC6AC771C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0">
    <p:wip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Image 116">
            <a:extLst>
              <a:ext uri="{FF2B5EF4-FFF2-40B4-BE49-F238E27FC236}">
                <a16:creationId xmlns:a16="http://schemas.microsoft.com/office/drawing/2014/main" id="{F8755601-4989-E86B-4021-BE021FAD9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 8">
            <a:extLst>
              <a:ext uri="{FF2B5EF4-FFF2-40B4-BE49-F238E27FC236}">
                <a16:creationId xmlns:a16="http://schemas.microsoft.com/office/drawing/2014/main" id="{69A4806C-D508-FE91-7D0E-642ADCD00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0">
    <p:wip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Image 118">
            <a:extLst>
              <a:ext uri="{FF2B5EF4-FFF2-40B4-BE49-F238E27FC236}">
                <a16:creationId xmlns:a16="http://schemas.microsoft.com/office/drawing/2014/main" id="{E2168A52-D0FE-3500-EE2A-BAF36B109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0">
    <p:wip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Image 120">
            <a:extLst>
              <a:ext uri="{FF2B5EF4-FFF2-40B4-BE49-F238E27FC236}">
                <a16:creationId xmlns:a16="http://schemas.microsoft.com/office/drawing/2014/main" id="{5E6089A3-2990-431E-EDDB-D9E9C795B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0">
    <p:wip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Image 122">
            <a:extLst>
              <a:ext uri="{FF2B5EF4-FFF2-40B4-BE49-F238E27FC236}">
                <a16:creationId xmlns:a16="http://schemas.microsoft.com/office/drawing/2014/main" id="{E450F345-8C95-1F72-AC58-779E7632A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0">
    <p:wip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Image 124">
            <a:extLst>
              <a:ext uri="{FF2B5EF4-FFF2-40B4-BE49-F238E27FC236}">
                <a16:creationId xmlns:a16="http://schemas.microsoft.com/office/drawing/2014/main" id="{F94E2006-90B3-CD30-0F2C-D291C5B13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0">
    <p:wip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Image 126">
            <a:extLst>
              <a:ext uri="{FF2B5EF4-FFF2-40B4-BE49-F238E27FC236}">
                <a16:creationId xmlns:a16="http://schemas.microsoft.com/office/drawing/2014/main" id="{C57E91D2-D3EE-2AA9-F6A7-2B40E6C74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0">
    <p:wip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Image 2">
            <a:extLst>
              <a:ext uri="{FF2B5EF4-FFF2-40B4-BE49-F238E27FC236}">
                <a16:creationId xmlns:a16="http://schemas.microsoft.com/office/drawing/2014/main" id="{A1D55A97-B7F6-C479-2F71-E702C8ACE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 10">
            <a:extLst>
              <a:ext uri="{FF2B5EF4-FFF2-40B4-BE49-F238E27FC236}">
                <a16:creationId xmlns:a16="http://schemas.microsoft.com/office/drawing/2014/main" id="{8EADDBFE-C462-EE39-F7F8-E486F1210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 12">
            <a:extLst>
              <a:ext uri="{FF2B5EF4-FFF2-40B4-BE49-F238E27FC236}">
                <a16:creationId xmlns:a16="http://schemas.microsoft.com/office/drawing/2014/main" id="{18FC4948-5F73-73CE-38ED-01793F949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 14">
            <a:extLst>
              <a:ext uri="{FF2B5EF4-FFF2-40B4-BE49-F238E27FC236}">
                <a16:creationId xmlns:a16="http://schemas.microsoft.com/office/drawing/2014/main" id="{E9246681-12F8-C5ED-000F-5666122ED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0"/>
            <a:ext cx="104044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0">
    <p:wipe/>
  </p:transition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473</TotalTime>
  <Words>0</Words>
  <Application>Microsoft Office PowerPoint</Application>
  <PresentationFormat>Personnalisé</PresentationFormat>
  <Paragraphs>0</Paragraphs>
  <Slides>65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65</vt:i4>
      </vt:variant>
    </vt:vector>
  </HeadingPairs>
  <TitlesOfParts>
    <vt:vector size="69" baseType="lpstr">
      <vt:lpstr>Calibri</vt:lpstr>
      <vt:lpstr>Arial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Christian-Marc RECHIN</dc:creator>
  <cp:lastModifiedBy>Christian-Marc RECHIN</cp:lastModifiedBy>
  <cp:revision>24</cp:revision>
  <dcterms:created xsi:type="dcterms:W3CDTF">2025-12-26T09:21:29Z</dcterms:created>
  <dcterms:modified xsi:type="dcterms:W3CDTF">2025-12-26T17:28:07Z</dcterms:modified>
</cp:coreProperties>
</file>